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70" r:id="rId4"/>
    <p:sldId id="258" r:id="rId5"/>
    <p:sldId id="277" r:id="rId6"/>
    <p:sldId id="275" r:id="rId7"/>
    <p:sldId id="278" r:id="rId8"/>
    <p:sldId id="269" r:id="rId9"/>
    <p:sldId id="266" r:id="rId10"/>
    <p:sldId id="27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84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spc="3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81AE-9170-4CE9-A68E-3395C531A31B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C90CC-692C-4CC8-BC42-D8E4168E74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59174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81AE-9170-4CE9-A68E-3395C531A31B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C90CC-692C-4CC8-BC42-D8E4168E744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86446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 spc="3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81AE-9170-4CE9-A68E-3395C531A31B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C90CC-692C-4CC8-BC42-D8E4168E744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41809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81AE-9170-4CE9-A68E-3395C531A31B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C90CC-692C-4CC8-BC42-D8E4168E744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12257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81AE-9170-4CE9-A68E-3395C531A31B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C90CC-692C-4CC8-BC42-D8E4168E744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31028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81AE-9170-4CE9-A68E-3395C531A31B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C90CC-692C-4CC8-BC42-D8E4168E744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85397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81AE-9170-4CE9-A68E-3395C531A31B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C90CC-692C-4CC8-BC42-D8E4168E744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38988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2800" b="1" baseline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81AE-9170-4CE9-A68E-3395C531A31B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C90CC-692C-4CC8-BC42-D8E4168E74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8041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 baseline="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81AE-9170-4CE9-A68E-3395C531A31B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C90CC-692C-4CC8-BC42-D8E4168E74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6036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81AE-9170-4CE9-A68E-3395C531A31B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C90CC-692C-4CC8-BC42-D8E4168E744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67235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81AE-9170-4CE9-A68E-3395C531A31B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C90CC-692C-4CC8-BC42-D8E4168E744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69647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294198"/>
            <a:ext cx="9692640" cy="1397124"/>
          </a:xfrm>
          <a:prstGeom prst="rect">
            <a:avLst/>
          </a:prstGeo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0E5B81AE-9170-4CE9-A68E-3395C531A31B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fld id="{879C90CC-692C-4CC8-BC42-D8E4168E74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7517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b="1" kern="1200" spc="-5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1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2000" kern="1200" spc="1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1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1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1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1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1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1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1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1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768408-1694-4D86-BFE3-B4EE7AEEFB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5482" y="723331"/>
            <a:ext cx="8973931" cy="3875965"/>
          </a:xfrm>
          <a:noFill/>
        </p:spPr>
        <p:txBody>
          <a:bodyPr anchor="ctr">
            <a:normAutofit/>
          </a:bodyPr>
          <a:lstStyle/>
          <a:p>
            <a:r>
              <a:rPr lang="en-US" altLang="ko-KR" sz="60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22</a:t>
            </a:r>
            <a:r>
              <a:rPr lang="ko-KR" altLang="en-US" sz="60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년도 청년 등 협동조합 창업지원사업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FF0E658-82AF-4EBF-8938-55597BBF93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91291" y="5039118"/>
            <a:ext cx="8409415" cy="1355464"/>
          </a:xfrm>
        </p:spPr>
        <p:txBody>
          <a:bodyPr>
            <a:normAutofit/>
          </a:bodyPr>
          <a:lstStyle/>
          <a:p>
            <a:pPr algn="r"/>
            <a:endParaRPr lang="en-US" altLang="ko-KR" sz="2000" dirty="0">
              <a:solidFill>
                <a:schemeClr val="accent2"/>
              </a:solidFill>
            </a:endParaRPr>
          </a:p>
          <a:p>
            <a:pPr algn="ctr"/>
            <a:r>
              <a:rPr lang="ko-KR" altLang="en-US" sz="4000" b="1" dirty="0" err="1">
                <a:solidFill>
                  <a:schemeClr val="accent1">
                    <a:lumMod val="75000"/>
                  </a:schemeClr>
                </a:solidFill>
              </a:rPr>
              <a:t>팀명</a:t>
            </a:r>
            <a:r>
              <a:rPr lang="ko-KR" altLang="en-US" sz="4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ko-KR" sz="4000" b="1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endParaRPr lang="ko-KR" altLang="en-US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6292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1B2B35-19DE-477E-9089-BB5A05E07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537104"/>
            <a:ext cx="9692640" cy="745850"/>
          </a:xfrm>
        </p:spPr>
        <p:txBody>
          <a:bodyPr>
            <a:normAutofit/>
          </a:bodyPr>
          <a:lstStyle/>
          <a:p>
            <a:r>
              <a:rPr lang="en-US" altLang="ko-KR" dirty="0">
                <a:latin typeface="+mj-ea"/>
              </a:rPr>
              <a:t>1. </a:t>
            </a:r>
            <a:r>
              <a:rPr lang="ko-KR" altLang="en-US" dirty="0">
                <a:latin typeface="+mj-ea"/>
              </a:rPr>
              <a:t>팀 소개</a:t>
            </a:r>
          </a:p>
        </p:txBody>
      </p:sp>
    </p:spTree>
    <p:extLst>
      <p:ext uri="{BB962C8B-B14F-4D97-AF65-F5344CB8AC3E}">
        <p14:creationId xmlns:p14="http://schemas.microsoft.com/office/powerpoint/2010/main" val="3220334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8B33DBC-2B9B-4165-9ED5-AC076BF42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233" y="183939"/>
            <a:ext cx="9692640" cy="865699"/>
          </a:xfrm>
        </p:spPr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팀 활동 사항</a:t>
            </a:r>
          </a:p>
        </p:txBody>
      </p:sp>
    </p:spTree>
    <p:extLst>
      <p:ext uri="{BB962C8B-B14F-4D97-AF65-F5344CB8AC3E}">
        <p14:creationId xmlns:p14="http://schemas.microsoft.com/office/powerpoint/2010/main" val="4470407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03CD6ED-556F-4A79-90D9-DC944FAB2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latin typeface="+mj-ea"/>
              </a:rPr>
              <a:t>3. </a:t>
            </a:r>
            <a:r>
              <a:rPr lang="ko-KR" altLang="en-US" dirty="0">
                <a:latin typeface="+mj-ea"/>
              </a:rPr>
              <a:t>사업 개요</a:t>
            </a:r>
            <a:r>
              <a:rPr lang="en-US" altLang="ko-KR" dirty="0">
                <a:latin typeface="+mj-ea"/>
              </a:rPr>
              <a:t>(</a:t>
            </a:r>
            <a:r>
              <a:rPr lang="ko-KR" altLang="en-US" dirty="0">
                <a:latin typeface="+mj-ea"/>
              </a:rPr>
              <a:t>아이템소개</a:t>
            </a:r>
            <a:r>
              <a:rPr lang="en-US" altLang="ko-KR" dirty="0">
                <a:latin typeface="+mj-ea"/>
              </a:rPr>
              <a:t>)</a:t>
            </a:r>
            <a:endParaRPr lang="ko-KR" altLang="en-US" dirty="0">
              <a:latin typeface="+mj-ea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2BF194AE-1090-4E58-8809-392788C634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1152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4BEFD82-6840-493E-9CAC-66D8AE0C83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1" y="294198"/>
            <a:ext cx="9858383" cy="1397124"/>
          </a:xfrm>
        </p:spPr>
        <p:txBody>
          <a:bodyPr>
            <a:normAutofit/>
          </a:bodyPr>
          <a:lstStyle/>
          <a:p>
            <a:r>
              <a:rPr lang="en-US" altLang="ko-KR" dirty="0"/>
              <a:t>4. </a:t>
            </a:r>
            <a:r>
              <a:rPr lang="ko-KR" altLang="en-US" dirty="0"/>
              <a:t>사업대상</a:t>
            </a:r>
          </a:p>
        </p:txBody>
      </p:sp>
    </p:spTree>
    <p:extLst>
      <p:ext uri="{BB962C8B-B14F-4D97-AF65-F5344CB8AC3E}">
        <p14:creationId xmlns:p14="http://schemas.microsoft.com/office/powerpoint/2010/main" val="4048377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322C607-7C23-4AAB-88CF-396DC6D1C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9680" y="628293"/>
            <a:ext cx="9692640" cy="881697"/>
          </a:xfrm>
        </p:spPr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사업의 필요성</a:t>
            </a:r>
          </a:p>
        </p:txBody>
      </p:sp>
    </p:spTree>
    <p:extLst>
      <p:ext uri="{BB962C8B-B14F-4D97-AF65-F5344CB8AC3E}">
        <p14:creationId xmlns:p14="http://schemas.microsoft.com/office/powerpoint/2010/main" val="23403436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066C6E-C2FB-4BE5-9FAA-12EC040A6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2372" y="826858"/>
            <a:ext cx="9692640" cy="877654"/>
          </a:xfrm>
        </p:spPr>
        <p:txBody>
          <a:bodyPr>
            <a:norm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설립</a:t>
            </a:r>
            <a:r>
              <a:rPr lang="en-US" altLang="ko-KR" dirty="0"/>
              <a:t>(</a:t>
            </a:r>
            <a:r>
              <a:rPr lang="ko-KR" altLang="en-US" dirty="0"/>
              <a:t>조직변경</a:t>
            </a:r>
            <a:r>
              <a:rPr lang="en-US" altLang="ko-KR" dirty="0"/>
              <a:t>)</a:t>
            </a:r>
            <a:r>
              <a:rPr lang="ko-KR" altLang="en-US" dirty="0"/>
              <a:t> 계획</a:t>
            </a:r>
            <a:endParaRPr lang="ko-KR" altLang="en-US" sz="2700" i="1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49011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48667B-5F86-4704-88B3-349F46338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089" y="727970"/>
            <a:ext cx="9692640" cy="812433"/>
          </a:xfrm>
        </p:spPr>
        <p:txBody>
          <a:bodyPr/>
          <a:lstStyle/>
          <a:p>
            <a:r>
              <a:rPr lang="en-US" altLang="ko-KR" dirty="0"/>
              <a:t>7. </a:t>
            </a:r>
            <a:r>
              <a:rPr lang="ko-KR" altLang="en-US" dirty="0"/>
              <a:t>사업 모델 개발 계획</a:t>
            </a:r>
            <a:endParaRPr lang="ko-KR" altLang="en-US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042683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C4D672-D8E2-425F-AAB7-5DF3B5C24A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2063" y="643467"/>
            <a:ext cx="9692640" cy="954475"/>
          </a:xfrm>
        </p:spPr>
        <p:txBody>
          <a:bodyPr>
            <a:normAutofit/>
          </a:bodyPr>
          <a:lstStyle/>
          <a:p>
            <a:r>
              <a:rPr lang="en-US" altLang="ko-KR" dirty="0">
                <a:latin typeface="+mj-ea"/>
              </a:rPr>
              <a:t>8. </a:t>
            </a:r>
            <a:r>
              <a:rPr lang="ko-KR" altLang="en-US" dirty="0">
                <a:latin typeface="+mj-ea"/>
              </a:rPr>
              <a:t>기대효과</a:t>
            </a:r>
          </a:p>
        </p:txBody>
      </p:sp>
    </p:spTree>
    <p:extLst>
      <p:ext uri="{BB962C8B-B14F-4D97-AF65-F5344CB8AC3E}">
        <p14:creationId xmlns:p14="http://schemas.microsoft.com/office/powerpoint/2010/main" val="3779254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831600-F906-4737-9000-08B3CF02C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5223" y="2730438"/>
            <a:ext cx="3281553" cy="1397124"/>
          </a:xfrm>
        </p:spPr>
        <p:txBody>
          <a:bodyPr/>
          <a:lstStyle/>
          <a:p>
            <a:r>
              <a:rPr lang="ko-KR" altLang="en-US" dirty="0"/>
              <a:t>감사합니다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82100190"/>
      </p:ext>
    </p:extLst>
  </p:cSld>
  <p:clrMapOvr>
    <a:masterClrMapping/>
  </p:clrMapOvr>
</p:sld>
</file>

<file path=ppt/theme/theme1.xml><?xml version="1.0" encoding="utf-8"?>
<a:theme xmlns:a="http://schemas.openxmlformats.org/drawingml/2006/main" name="보기">
  <a:themeElements>
    <a:clrScheme name="노랑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보기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보기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7B713C7F-58B7-4AE9-B361-B13EB9EC4C0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</TotalTime>
  <Words>49</Words>
  <Application>Microsoft Office PowerPoint</Application>
  <PresentationFormat>와이드스크린</PresentationFormat>
  <Paragraphs>12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5" baseType="lpstr">
      <vt:lpstr>맑은 고딕</vt:lpstr>
      <vt:lpstr>Arial</vt:lpstr>
      <vt:lpstr>Century Schoolbook</vt:lpstr>
      <vt:lpstr>Wingdings 2</vt:lpstr>
      <vt:lpstr>보기</vt:lpstr>
      <vt:lpstr>22년도 청년 등 협동조합 창업지원사업</vt:lpstr>
      <vt:lpstr>1. 팀 소개</vt:lpstr>
      <vt:lpstr>2. 팀 활동 사항</vt:lpstr>
      <vt:lpstr>3. 사업 개요(아이템소개)</vt:lpstr>
      <vt:lpstr>4. 사업대상</vt:lpstr>
      <vt:lpstr>5. 사업의 필요성</vt:lpstr>
      <vt:lpstr>6. 설립(조직변경) 계획</vt:lpstr>
      <vt:lpstr>7. 사업 모델 개발 계획</vt:lpstr>
      <vt:lpstr>8. 기대효과</vt:lpstr>
      <vt:lpstr>감사합니다.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20년도 청년 등 협동조합 창업지원사업</dc:title>
  <dc:creator>최 상아</dc:creator>
  <cp:lastModifiedBy>USER</cp:lastModifiedBy>
  <cp:revision>31</cp:revision>
  <dcterms:created xsi:type="dcterms:W3CDTF">2020-05-18T07:33:12Z</dcterms:created>
  <dcterms:modified xsi:type="dcterms:W3CDTF">2022-04-15T08:40:29Z</dcterms:modified>
</cp:coreProperties>
</file>