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9"/>
  </p:notesMasterIdLst>
  <p:sldIdLst>
    <p:sldId id="256" r:id="rId2"/>
    <p:sldId id="260" r:id="rId3"/>
    <p:sldId id="257" r:id="rId4"/>
    <p:sldId id="258" r:id="rId5"/>
    <p:sldId id="261" r:id="rId6"/>
    <p:sldId id="259" r:id="rId7"/>
    <p:sldId id="262" r:id="rId8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8487C6E-08BA-4D1A-9D07-1DC10EE4FD1D}" v="3" dt="2020-10-07T03:54:29.89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6013"/>
    <p:restoredTop sz="94625"/>
  </p:normalViewPr>
  <p:slideViewPr>
    <p:cSldViewPr snapToGrid="0" snapToObjects="1">
      <p:cViewPr varScale="1">
        <p:scale>
          <a:sx n="125" d="100"/>
          <a:sy n="125" d="100"/>
        </p:scale>
        <p:origin x="79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만사 세상" userId="15f3ca50-fd20-4299-8a6a-a945ad9fa2c6" providerId="ADAL" clId="{D8487C6E-08BA-4D1A-9D07-1DC10EE4FD1D}"/>
    <pc:docChg chg="modSld">
      <pc:chgData name="만사 세상" userId="15f3ca50-fd20-4299-8a6a-a945ad9fa2c6" providerId="ADAL" clId="{D8487C6E-08BA-4D1A-9D07-1DC10EE4FD1D}" dt="2020-10-07T03:54:31.081" v="17" actId="14100"/>
      <pc:docMkLst>
        <pc:docMk/>
      </pc:docMkLst>
      <pc:sldChg chg="modSp">
        <pc:chgData name="만사 세상" userId="15f3ca50-fd20-4299-8a6a-a945ad9fa2c6" providerId="ADAL" clId="{D8487C6E-08BA-4D1A-9D07-1DC10EE4FD1D}" dt="2020-10-07T03:54:31.081" v="17" actId="14100"/>
        <pc:sldMkLst>
          <pc:docMk/>
          <pc:sldMk cId="1714858427" sldId="259"/>
        </pc:sldMkLst>
        <pc:spChg chg="mod">
          <ac:chgData name="만사 세상" userId="15f3ca50-fd20-4299-8a6a-a945ad9fa2c6" providerId="ADAL" clId="{D8487C6E-08BA-4D1A-9D07-1DC10EE4FD1D}" dt="2020-10-07T03:54:31.081" v="17" actId="14100"/>
          <ac:spMkLst>
            <pc:docMk/>
            <pc:sldMk cId="1714858427" sldId="259"/>
            <ac:spMk id="5" creationId="{00000000-0000-0000-0000-000000000000}"/>
          </ac:spMkLst>
        </pc:spChg>
      </pc:sldChg>
      <pc:sldChg chg="modSp">
        <pc:chgData name="만사 세상" userId="15f3ca50-fd20-4299-8a6a-a945ad9fa2c6" providerId="ADAL" clId="{D8487C6E-08BA-4D1A-9D07-1DC10EE4FD1D}" dt="2020-10-07T03:54:01.416" v="4" actId="14100"/>
        <pc:sldMkLst>
          <pc:docMk/>
          <pc:sldMk cId="247556202" sldId="260"/>
        </pc:sldMkLst>
        <pc:spChg chg="mod">
          <ac:chgData name="만사 세상" userId="15f3ca50-fd20-4299-8a6a-a945ad9fa2c6" providerId="ADAL" clId="{D8487C6E-08BA-4D1A-9D07-1DC10EE4FD1D}" dt="2020-10-07T03:54:01.416" v="4" actId="14100"/>
          <ac:spMkLst>
            <pc:docMk/>
            <pc:sldMk cId="247556202" sldId="260"/>
            <ac:spMk id="8" creationId="{00000000-0000-0000-0000-000000000000}"/>
          </ac:spMkLst>
        </pc:spChg>
      </pc:sldChg>
    </pc:docChg>
  </pc:docChgLst>
  <pc:docChgLst>
    <pc:chgData name="만사 세상" userId="15f3ca50-fd20-4299-8a6a-a945ad9fa2c6" providerId="ADAL" clId="{3AF49506-BCFF-4489-9756-E4DA1689CD3D}"/>
    <pc:docChg chg="undo custSel addSld delSld modSld">
      <pc:chgData name="만사 세상" userId="15f3ca50-fd20-4299-8a6a-a945ad9fa2c6" providerId="ADAL" clId="{3AF49506-BCFF-4489-9756-E4DA1689CD3D}" dt="2020-10-05T00:47:35.307" v="35" actId="478"/>
      <pc:docMkLst>
        <pc:docMk/>
      </pc:docMkLst>
      <pc:sldChg chg="modSp">
        <pc:chgData name="만사 세상" userId="15f3ca50-fd20-4299-8a6a-a945ad9fa2c6" providerId="ADAL" clId="{3AF49506-BCFF-4489-9756-E4DA1689CD3D}" dt="2020-10-05T00:46:58.569" v="29" actId="207"/>
        <pc:sldMkLst>
          <pc:docMk/>
          <pc:sldMk cId="1798923071" sldId="256"/>
        </pc:sldMkLst>
        <pc:spChg chg="mod">
          <ac:chgData name="만사 세상" userId="15f3ca50-fd20-4299-8a6a-a945ad9fa2c6" providerId="ADAL" clId="{3AF49506-BCFF-4489-9756-E4DA1689CD3D}" dt="2020-10-05T00:46:58.569" v="29" actId="207"/>
          <ac:spMkLst>
            <pc:docMk/>
            <pc:sldMk cId="1798923071" sldId="256"/>
            <ac:spMk id="3" creationId="{00000000-0000-0000-0000-000000000000}"/>
          </ac:spMkLst>
        </pc:spChg>
        <pc:spChg chg="mod">
          <ac:chgData name="만사 세상" userId="15f3ca50-fd20-4299-8a6a-a945ad9fa2c6" providerId="ADAL" clId="{3AF49506-BCFF-4489-9756-E4DA1689CD3D}" dt="2020-10-05T00:45:32.705" v="23" actId="1076"/>
          <ac:spMkLst>
            <pc:docMk/>
            <pc:sldMk cId="1798923071" sldId="256"/>
            <ac:spMk id="4" creationId="{00000000-0000-0000-0000-000000000000}"/>
          </ac:spMkLst>
        </pc:spChg>
      </pc:sldChg>
      <pc:sldChg chg="delSp">
        <pc:chgData name="만사 세상" userId="15f3ca50-fd20-4299-8a6a-a945ad9fa2c6" providerId="ADAL" clId="{3AF49506-BCFF-4489-9756-E4DA1689CD3D}" dt="2020-10-05T00:47:10.824" v="31" actId="478"/>
        <pc:sldMkLst>
          <pc:docMk/>
          <pc:sldMk cId="1088475061" sldId="257"/>
        </pc:sldMkLst>
        <pc:spChg chg="del">
          <ac:chgData name="만사 세상" userId="15f3ca50-fd20-4299-8a6a-a945ad9fa2c6" providerId="ADAL" clId="{3AF49506-BCFF-4489-9756-E4DA1689CD3D}" dt="2020-10-05T00:47:10.824" v="31" actId="478"/>
          <ac:spMkLst>
            <pc:docMk/>
            <pc:sldMk cId="1088475061" sldId="257"/>
            <ac:spMk id="6" creationId="{00000000-0000-0000-0000-000000000000}"/>
          </ac:spMkLst>
        </pc:spChg>
      </pc:sldChg>
      <pc:sldChg chg="delSp modSp">
        <pc:chgData name="만사 세상" userId="15f3ca50-fd20-4299-8a6a-a945ad9fa2c6" providerId="ADAL" clId="{3AF49506-BCFF-4489-9756-E4DA1689CD3D}" dt="2020-10-05T00:47:16.157" v="32" actId="478"/>
        <pc:sldMkLst>
          <pc:docMk/>
          <pc:sldMk cId="582108816" sldId="258"/>
        </pc:sldMkLst>
        <pc:spChg chg="mod">
          <ac:chgData name="만사 세상" userId="15f3ca50-fd20-4299-8a6a-a945ad9fa2c6" providerId="ADAL" clId="{3AF49506-BCFF-4489-9756-E4DA1689CD3D}" dt="2020-10-05T00:44:31.080" v="22" actId="14100"/>
          <ac:spMkLst>
            <pc:docMk/>
            <pc:sldMk cId="582108816" sldId="258"/>
            <ac:spMk id="3" creationId="{00000000-0000-0000-0000-000000000000}"/>
          </ac:spMkLst>
        </pc:spChg>
        <pc:spChg chg="del">
          <ac:chgData name="만사 세상" userId="15f3ca50-fd20-4299-8a6a-a945ad9fa2c6" providerId="ADAL" clId="{3AF49506-BCFF-4489-9756-E4DA1689CD3D}" dt="2020-10-05T00:47:16.157" v="32" actId="478"/>
          <ac:spMkLst>
            <pc:docMk/>
            <pc:sldMk cId="582108816" sldId="258"/>
            <ac:spMk id="7" creationId="{00000000-0000-0000-0000-000000000000}"/>
          </ac:spMkLst>
        </pc:spChg>
      </pc:sldChg>
      <pc:sldChg chg="delSp">
        <pc:chgData name="만사 세상" userId="15f3ca50-fd20-4299-8a6a-a945ad9fa2c6" providerId="ADAL" clId="{3AF49506-BCFF-4489-9756-E4DA1689CD3D}" dt="2020-10-05T00:47:29.788" v="34" actId="478"/>
        <pc:sldMkLst>
          <pc:docMk/>
          <pc:sldMk cId="1714858427" sldId="259"/>
        </pc:sldMkLst>
        <pc:spChg chg="del">
          <ac:chgData name="만사 세상" userId="15f3ca50-fd20-4299-8a6a-a945ad9fa2c6" providerId="ADAL" clId="{3AF49506-BCFF-4489-9756-E4DA1689CD3D}" dt="2020-10-05T00:47:29.788" v="34" actId="478"/>
          <ac:spMkLst>
            <pc:docMk/>
            <pc:sldMk cId="1714858427" sldId="259"/>
            <ac:spMk id="7" creationId="{00000000-0000-0000-0000-000000000000}"/>
          </ac:spMkLst>
        </pc:spChg>
      </pc:sldChg>
      <pc:sldChg chg="delSp modSp">
        <pc:chgData name="만사 세상" userId="15f3ca50-fd20-4299-8a6a-a945ad9fa2c6" providerId="ADAL" clId="{3AF49506-BCFF-4489-9756-E4DA1689CD3D}" dt="2020-10-05T00:47:06.981" v="30" actId="478"/>
        <pc:sldMkLst>
          <pc:docMk/>
          <pc:sldMk cId="247556202" sldId="260"/>
        </pc:sldMkLst>
        <pc:spChg chg="mod">
          <ac:chgData name="만사 세상" userId="15f3ca50-fd20-4299-8a6a-a945ad9fa2c6" providerId="ADAL" clId="{3AF49506-BCFF-4489-9756-E4DA1689CD3D}" dt="2020-10-05T00:43:47.721" v="21" actId="14100"/>
          <ac:spMkLst>
            <pc:docMk/>
            <pc:sldMk cId="247556202" sldId="260"/>
            <ac:spMk id="8" creationId="{00000000-0000-0000-0000-000000000000}"/>
          </ac:spMkLst>
        </pc:spChg>
        <pc:spChg chg="del mod">
          <ac:chgData name="만사 세상" userId="15f3ca50-fd20-4299-8a6a-a945ad9fa2c6" providerId="ADAL" clId="{3AF49506-BCFF-4489-9756-E4DA1689CD3D}" dt="2020-10-05T00:47:06.981" v="30" actId="478"/>
          <ac:spMkLst>
            <pc:docMk/>
            <pc:sldMk cId="247556202" sldId="260"/>
            <ac:spMk id="11" creationId="{00000000-0000-0000-0000-000000000000}"/>
          </ac:spMkLst>
        </pc:spChg>
      </pc:sldChg>
      <pc:sldChg chg="delSp">
        <pc:chgData name="만사 세상" userId="15f3ca50-fd20-4299-8a6a-a945ad9fa2c6" providerId="ADAL" clId="{3AF49506-BCFF-4489-9756-E4DA1689CD3D}" dt="2020-10-05T00:47:25.256" v="33" actId="478"/>
        <pc:sldMkLst>
          <pc:docMk/>
          <pc:sldMk cId="1133321045" sldId="261"/>
        </pc:sldMkLst>
        <pc:spChg chg="del">
          <ac:chgData name="만사 세상" userId="15f3ca50-fd20-4299-8a6a-a945ad9fa2c6" providerId="ADAL" clId="{3AF49506-BCFF-4489-9756-E4DA1689CD3D}" dt="2020-10-05T00:47:25.256" v="33" actId="478"/>
          <ac:spMkLst>
            <pc:docMk/>
            <pc:sldMk cId="1133321045" sldId="261"/>
            <ac:spMk id="7" creationId="{00000000-0000-0000-0000-000000000000}"/>
          </ac:spMkLst>
        </pc:spChg>
      </pc:sldChg>
      <pc:sldChg chg="delSp">
        <pc:chgData name="만사 세상" userId="15f3ca50-fd20-4299-8a6a-a945ad9fa2c6" providerId="ADAL" clId="{3AF49506-BCFF-4489-9756-E4DA1689CD3D}" dt="2020-10-05T00:47:35.307" v="35" actId="478"/>
        <pc:sldMkLst>
          <pc:docMk/>
          <pc:sldMk cId="527685516" sldId="262"/>
        </pc:sldMkLst>
        <pc:spChg chg="del">
          <ac:chgData name="만사 세상" userId="15f3ca50-fd20-4299-8a6a-a945ad9fa2c6" providerId="ADAL" clId="{3AF49506-BCFF-4489-9756-E4DA1689CD3D}" dt="2020-10-05T00:47:35.307" v="35" actId="478"/>
          <ac:spMkLst>
            <pc:docMk/>
            <pc:sldMk cId="527685516" sldId="262"/>
            <ac:spMk id="7" creationId="{00000000-0000-0000-0000-000000000000}"/>
          </ac:spMkLst>
        </pc:spChg>
      </pc:sldChg>
      <pc:sldChg chg="add del">
        <pc:chgData name="만사 세상" userId="15f3ca50-fd20-4299-8a6a-a945ad9fa2c6" providerId="ADAL" clId="{3AF49506-BCFF-4489-9756-E4DA1689CD3D}" dt="2020-10-05T00:46:53.199" v="28" actId="2696"/>
        <pc:sldMkLst>
          <pc:docMk/>
          <pc:sldMk cId="2258201545" sldId="263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5AC13A-E0CA-E143-A465-E9C03F4606DF}" type="datetimeFigureOut">
              <a:rPr kumimoji="1" lang="ko-KR" altLang="en-US" smtClean="0"/>
              <a:t>2020-10-07</a:t>
            </a:fld>
            <a:endParaRPr kumimoji="1"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ko-KR" altLang="en-US"/>
              <a:t>마스터 텍스트 스타일을 편집하려면 클릭</a:t>
            </a:r>
          </a:p>
          <a:p>
            <a:pPr lvl="1"/>
            <a:r>
              <a:rPr kumimoji="1" lang="ko-KR" altLang="en-US"/>
              <a:t>두 번째 수준</a:t>
            </a:r>
          </a:p>
          <a:p>
            <a:pPr lvl="2"/>
            <a:r>
              <a:rPr kumimoji="1" lang="ko-KR" altLang="en-US"/>
              <a:t>세 번째 수준</a:t>
            </a:r>
          </a:p>
          <a:p>
            <a:pPr lvl="3"/>
            <a:r>
              <a:rPr kumimoji="1" lang="ko-KR" altLang="en-US"/>
              <a:t>네 번째 수준</a:t>
            </a:r>
          </a:p>
          <a:p>
            <a:pPr lvl="4"/>
            <a:r>
              <a:rPr kumimoji="1"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6AC1AE-DEDE-2040-A162-285EB9F60391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4067366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6755BCC9-5EE3-7942-B90A-31EDF03EDEC9}" type="datetimeFigureOut">
              <a:rPr kumimoji="1" lang="ko-KR" altLang="en-US" smtClean="0"/>
              <a:t>2020-10-07</a:t>
            </a:fld>
            <a:endParaRPr kumimoji="1"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kumimoji="1"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D7D335B8-274D-AB41-89E2-27911FBDB8D6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6755BCC9-5EE3-7942-B90A-31EDF03EDEC9}" type="datetimeFigureOut">
              <a:rPr kumimoji="1" lang="ko-KR" altLang="en-US" smtClean="0"/>
              <a:t>2020-10-07</a:t>
            </a:fld>
            <a:endParaRPr kumimoji="1"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kumimoji="1"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D7D335B8-274D-AB41-89E2-27911FBDB8D6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6755BCC9-5EE3-7942-B90A-31EDF03EDEC9}" type="datetimeFigureOut">
              <a:rPr kumimoji="1" lang="ko-KR" altLang="en-US" smtClean="0"/>
              <a:t>2020-10-07</a:t>
            </a:fld>
            <a:endParaRPr kumimoji="1"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kumimoji="1"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D7D335B8-274D-AB41-89E2-27911FBDB8D6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6755BCC9-5EE3-7942-B90A-31EDF03EDEC9}" type="datetimeFigureOut">
              <a:rPr kumimoji="1" lang="ko-KR" altLang="en-US" smtClean="0"/>
              <a:t>2020-10-07</a:t>
            </a:fld>
            <a:endParaRPr kumimoji="1"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kumimoji="1"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D7D335B8-274D-AB41-89E2-27911FBDB8D6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6755BCC9-5EE3-7942-B90A-31EDF03EDEC9}" type="datetimeFigureOut">
              <a:rPr kumimoji="1" lang="ko-KR" altLang="en-US" smtClean="0"/>
              <a:t>2020-10-07</a:t>
            </a:fld>
            <a:endParaRPr kumimoji="1"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kumimoji="1"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D7D335B8-274D-AB41-89E2-27911FBDB8D6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6755BCC9-5EE3-7942-B90A-31EDF03EDEC9}" type="datetimeFigureOut">
              <a:rPr kumimoji="1" lang="ko-KR" altLang="en-US" smtClean="0"/>
              <a:t>2020-10-07</a:t>
            </a:fld>
            <a:endParaRPr kumimoji="1"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kumimoji="1"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D7D335B8-274D-AB41-89E2-27911FBDB8D6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백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6755BCC9-5EE3-7942-B90A-31EDF03EDEC9}" type="datetimeFigureOut">
              <a:rPr kumimoji="1" lang="ko-KR" altLang="en-US" smtClean="0"/>
              <a:t>2020-10-07</a:t>
            </a:fld>
            <a:endParaRPr kumimoji="1"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kumimoji="1"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D7D335B8-274D-AB41-89E2-27911FBDB8D6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6755BCC9-5EE3-7942-B90A-31EDF03EDEC9}" type="datetimeFigureOut">
              <a:rPr kumimoji="1" lang="ko-KR" altLang="en-US" smtClean="0"/>
              <a:t>2020-10-07</a:t>
            </a:fld>
            <a:endParaRPr kumimoji="1"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kumimoji="1"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D7D335B8-274D-AB41-89E2-27911FBDB8D6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개체 틀로 끌거나 아이콘을 클릭하여 추가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6755BCC9-5EE3-7942-B90A-31EDF03EDEC9}" type="datetimeFigureOut">
              <a:rPr kumimoji="1" lang="ko-KR" altLang="en-US" smtClean="0"/>
              <a:t>2020-10-07</a:t>
            </a:fld>
            <a:endParaRPr kumimoji="1"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kumimoji="1"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D7D335B8-274D-AB41-89E2-27911FBDB8D6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6755BCC9-5EE3-7942-B90A-31EDF03EDEC9}" type="datetimeFigureOut">
              <a:rPr kumimoji="1" lang="ko-KR" altLang="en-US" smtClean="0"/>
              <a:t>2020-10-07</a:t>
            </a:fld>
            <a:endParaRPr kumimoji="1"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kumimoji="1"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D7D335B8-274D-AB41-89E2-27911FBDB8D6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6755BCC9-5EE3-7942-B90A-31EDF03EDEC9}" type="datetimeFigureOut">
              <a:rPr kumimoji="1" lang="ko-KR" altLang="en-US" smtClean="0"/>
              <a:t>2020-10-07</a:t>
            </a:fld>
            <a:endParaRPr kumimoji="1"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kumimoji="1"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D7D335B8-274D-AB41-89E2-27911FBDB8D6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/>
          <p:cNvPicPr>
            <a:picLocks noChangeAspect="1"/>
          </p:cNvPicPr>
          <p:nvPr userDrawn="1"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5" t="14257" r="5405" b="11828"/>
          <a:stretch/>
        </p:blipFill>
        <p:spPr>
          <a:xfrm>
            <a:off x="7408508" y="5469888"/>
            <a:ext cx="1362268" cy="1220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7881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kumimoji="1" lang="ko-KR" altLang="en-US" dirty="0"/>
              <a:t>창업팀명 기입</a:t>
            </a:r>
          </a:p>
        </p:txBody>
      </p:sp>
      <p:sp useBgFill="1">
        <p:nvSpPr>
          <p:cNvPr id="3" name="부제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kumimoji="1" lang="ko-KR" altLang="en-US" dirty="0"/>
              <a:t>육성사업상 대표 및 구성원 기입 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594360" y="4568998"/>
            <a:ext cx="1967345" cy="175490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89230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2"/>
          <p:cNvSpPr txBox="1"/>
          <p:nvPr/>
        </p:nvSpPr>
        <p:spPr>
          <a:xfrm>
            <a:off x="4803215" y="2499912"/>
            <a:ext cx="28321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>
                <a:solidFill>
                  <a:srgbClr val="29D9C2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01/ 	</a:t>
            </a:r>
            <a:r>
              <a:rPr lang="ko-KR" altLang="en-US" dirty="0">
                <a:solidFill>
                  <a:srgbClr val="7F7F7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참여동기</a:t>
            </a:r>
          </a:p>
        </p:txBody>
      </p:sp>
      <p:sp>
        <p:nvSpPr>
          <p:cNvPr id="5" name="TextBox 3"/>
          <p:cNvSpPr txBox="1"/>
          <p:nvPr/>
        </p:nvSpPr>
        <p:spPr>
          <a:xfrm>
            <a:off x="4803215" y="3977239"/>
            <a:ext cx="28321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>
                <a:solidFill>
                  <a:srgbClr val="29D9C2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05/ 	</a:t>
            </a:r>
            <a:r>
              <a:rPr lang="ko-KR" altLang="en-US" dirty="0">
                <a:solidFill>
                  <a:srgbClr val="7F7F7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사업추진계획</a:t>
            </a:r>
          </a:p>
        </p:txBody>
      </p:sp>
      <p:sp>
        <p:nvSpPr>
          <p:cNvPr id="6" name="TextBox 4"/>
          <p:cNvSpPr txBox="1"/>
          <p:nvPr/>
        </p:nvSpPr>
        <p:spPr>
          <a:xfrm>
            <a:off x="4803214" y="2869244"/>
            <a:ext cx="36129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>
                <a:solidFill>
                  <a:srgbClr val="29D9C2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02/ 	</a:t>
            </a:r>
            <a:r>
              <a:rPr lang="ko-KR" altLang="en-US" dirty="0">
                <a:solidFill>
                  <a:srgbClr val="7F7F7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해결하고자하는 소셜미션</a:t>
            </a:r>
          </a:p>
        </p:txBody>
      </p:sp>
      <p:sp>
        <p:nvSpPr>
          <p:cNvPr id="7" name="TextBox 5"/>
          <p:cNvSpPr txBox="1"/>
          <p:nvPr/>
        </p:nvSpPr>
        <p:spPr>
          <a:xfrm>
            <a:off x="4803215" y="3238576"/>
            <a:ext cx="28321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>
                <a:solidFill>
                  <a:srgbClr val="29D9C2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03/ 	</a:t>
            </a:r>
            <a:r>
              <a:rPr lang="ko-KR" altLang="en-US" dirty="0">
                <a:solidFill>
                  <a:srgbClr val="7F7F7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창업아이템</a:t>
            </a:r>
          </a:p>
        </p:txBody>
      </p:sp>
      <p:sp>
        <p:nvSpPr>
          <p:cNvPr id="8" name="TextBox 6"/>
          <p:cNvSpPr txBox="1"/>
          <p:nvPr/>
        </p:nvSpPr>
        <p:spPr>
          <a:xfrm>
            <a:off x="4803214" y="3607908"/>
            <a:ext cx="37921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>
                <a:solidFill>
                  <a:srgbClr val="29D9C2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04/ 	</a:t>
            </a:r>
            <a:r>
              <a:rPr lang="ko-KR" altLang="en-US" dirty="0">
                <a:solidFill>
                  <a:srgbClr val="7F7F7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이해관계자</a:t>
            </a:r>
            <a:r>
              <a:rPr lang="en-US" altLang="ko-KR" dirty="0">
                <a:solidFill>
                  <a:srgbClr val="7F7F7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dirty="0">
                <a:solidFill>
                  <a:srgbClr val="7F7F7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팀역량과 자원</a:t>
            </a:r>
            <a:r>
              <a:rPr lang="en-US" altLang="ko-KR" dirty="0">
                <a:solidFill>
                  <a:srgbClr val="7F7F7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endParaRPr lang="ko-KR" altLang="en-US" dirty="0">
              <a:solidFill>
                <a:srgbClr val="7F7F7F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2112268" y="2204864"/>
            <a:ext cx="1562100" cy="2298700"/>
          </a:xfrm>
          <a:prstGeom prst="rect">
            <a:avLst/>
          </a:prstGeom>
          <a:solidFill>
            <a:srgbClr val="29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TextBox 8"/>
          <p:cNvSpPr txBox="1"/>
          <p:nvPr/>
        </p:nvSpPr>
        <p:spPr>
          <a:xfrm>
            <a:off x="1451868" y="2361413"/>
            <a:ext cx="28321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목차</a:t>
            </a:r>
          </a:p>
        </p:txBody>
      </p:sp>
    </p:spTree>
    <p:extLst>
      <p:ext uri="{BB962C8B-B14F-4D97-AF65-F5344CB8AC3E}">
        <p14:creationId xmlns:p14="http://schemas.microsoft.com/office/powerpoint/2010/main" val="2475562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427608" y="0"/>
            <a:ext cx="1264072" cy="1860138"/>
          </a:xfrm>
          <a:prstGeom prst="rect">
            <a:avLst/>
          </a:prstGeom>
          <a:solidFill>
            <a:srgbClr val="29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직사각형 2"/>
          <p:cNvSpPr/>
          <p:nvPr/>
        </p:nvSpPr>
        <p:spPr>
          <a:xfrm>
            <a:off x="2515966" y="934508"/>
            <a:ext cx="354893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800">
                <a:solidFill>
                  <a:srgbClr val="29D9C2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육성사업 참여 동기</a:t>
            </a:r>
            <a:endParaRPr lang="ko-KR" altLang="en-US" sz="2800" dirty="0">
              <a:solidFill>
                <a:srgbClr val="29D9C2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713953" y="762649"/>
            <a:ext cx="74571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36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01</a:t>
            </a:r>
            <a:endParaRPr lang="ko-KR" altLang="en-US" sz="3600" b="1" dirty="0">
              <a:solidFill>
                <a:schemeClr val="bg1"/>
              </a:solidFill>
            </a:endParaRPr>
          </a:p>
        </p:txBody>
      </p:sp>
      <p:sp>
        <p:nvSpPr>
          <p:cNvPr id="5" name="TextBox 3"/>
          <p:cNvSpPr txBox="1"/>
          <p:nvPr/>
        </p:nvSpPr>
        <p:spPr>
          <a:xfrm>
            <a:off x="586534" y="1296005"/>
            <a:ext cx="116522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참여동기</a:t>
            </a:r>
          </a:p>
        </p:txBody>
      </p:sp>
    </p:spTree>
    <p:extLst>
      <p:ext uri="{BB962C8B-B14F-4D97-AF65-F5344CB8AC3E}">
        <p14:creationId xmlns:p14="http://schemas.microsoft.com/office/powerpoint/2010/main" val="10884750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427608" y="0"/>
            <a:ext cx="1264072" cy="1860138"/>
          </a:xfrm>
          <a:prstGeom prst="rect">
            <a:avLst/>
          </a:prstGeom>
          <a:solidFill>
            <a:srgbClr val="29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직사각형 2"/>
          <p:cNvSpPr/>
          <p:nvPr/>
        </p:nvSpPr>
        <p:spPr>
          <a:xfrm>
            <a:off x="2515965" y="934508"/>
            <a:ext cx="424297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800" dirty="0">
                <a:solidFill>
                  <a:srgbClr val="29D9C2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해결하고자하는 소셜미션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713953" y="762649"/>
            <a:ext cx="74571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36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02</a:t>
            </a:r>
            <a:endParaRPr lang="ko-KR" altLang="en-US" sz="3600" b="1" dirty="0">
              <a:solidFill>
                <a:schemeClr val="bg1"/>
              </a:solidFill>
            </a:endParaRPr>
          </a:p>
        </p:txBody>
      </p:sp>
      <p:sp>
        <p:nvSpPr>
          <p:cNvPr id="5" name="TextBox 3"/>
          <p:cNvSpPr txBox="1"/>
          <p:nvPr/>
        </p:nvSpPr>
        <p:spPr>
          <a:xfrm>
            <a:off x="6499654" y="283738"/>
            <a:ext cx="26443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FontTx/>
              <a:buChar char="-"/>
            </a:pPr>
            <a:r>
              <a:rPr altLang="en-US" sz="1200" spc="-20" dirty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해결하고 싶은 문제 </a:t>
            </a:r>
            <a:r>
              <a:rPr lang="ko-KR" altLang="en-US" sz="1200" spc="-20" dirty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및 </a:t>
            </a:r>
            <a:r>
              <a:rPr altLang="en-US" sz="1200" spc="-20" dirty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해결된 상태</a:t>
            </a:r>
            <a:endParaRPr lang="en-US" altLang="en-US" sz="1200" spc="-20" dirty="0">
              <a:solidFill>
                <a:srgbClr val="FF0000"/>
              </a:solidFill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  <a:buFontTx/>
              <a:buChar char="-"/>
            </a:pPr>
            <a:r>
              <a:rPr altLang="en-US" sz="1200" spc="-20" dirty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수혜 대상자</a:t>
            </a:r>
            <a:endParaRPr lang="en-US" altLang="en-US" sz="1200" spc="-20" dirty="0">
              <a:solidFill>
                <a:srgbClr val="FF0000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6" name="TextBox 3"/>
          <p:cNvSpPr txBox="1"/>
          <p:nvPr/>
        </p:nvSpPr>
        <p:spPr>
          <a:xfrm>
            <a:off x="586534" y="1296005"/>
            <a:ext cx="116522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소셜미션</a:t>
            </a:r>
          </a:p>
        </p:txBody>
      </p:sp>
    </p:spTree>
    <p:extLst>
      <p:ext uri="{BB962C8B-B14F-4D97-AF65-F5344CB8AC3E}">
        <p14:creationId xmlns:p14="http://schemas.microsoft.com/office/powerpoint/2010/main" val="5821088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427608" y="0"/>
            <a:ext cx="1264072" cy="1860138"/>
          </a:xfrm>
          <a:prstGeom prst="rect">
            <a:avLst/>
          </a:prstGeom>
          <a:solidFill>
            <a:srgbClr val="29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직사각형 2"/>
          <p:cNvSpPr/>
          <p:nvPr/>
        </p:nvSpPr>
        <p:spPr>
          <a:xfrm>
            <a:off x="2515965" y="934508"/>
            <a:ext cx="410876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800" dirty="0">
                <a:solidFill>
                  <a:srgbClr val="29D9C2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창업아이템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713953" y="762649"/>
            <a:ext cx="74571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36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03</a:t>
            </a:r>
            <a:endParaRPr lang="ko-KR" altLang="en-US" sz="3600" b="1" dirty="0">
              <a:solidFill>
                <a:schemeClr val="bg1"/>
              </a:solidFill>
            </a:endParaRPr>
          </a:p>
        </p:txBody>
      </p:sp>
      <p:sp>
        <p:nvSpPr>
          <p:cNvPr id="5" name="TextBox 3"/>
          <p:cNvSpPr txBox="1"/>
          <p:nvPr/>
        </p:nvSpPr>
        <p:spPr>
          <a:xfrm>
            <a:off x="5302995" y="385566"/>
            <a:ext cx="23042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FontTx/>
              <a:buChar char="-"/>
            </a:pPr>
            <a:r>
              <a:rPr altLang="en-US" sz="1200" spc="-20" dirty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수익모델</a:t>
            </a:r>
            <a:endParaRPr lang="en-US" altLang="en-US" sz="1200" spc="-20" dirty="0">
              <a:solidFill>
                <a:srgbClr val="FF0000"/>
              </a:solidFill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  <a:buFontTx/>
              <a:buChar char="-"/>
            </a:pPr>
            <a:r>
              <a:rPr lang="ko-KR" altLang="en-US" sz="1200" spc="-20" dirty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고객</a:t>
            </a:r>
            <a:endParaRPr lang="en-US" altLang="ko-KR" sz="1200" spc="-20" dirty="0">
              <a:solidFill>
                <a:srgbClr val="FF0000"/>
              </a:solidFill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  <a:buFontTx/>
              <a:buChar char="-"/>
            </a:pPr>
            <a:r>
              <a:rPr lang="ko-KR" altLang="en-US" sz="1200" spc="-20" dirty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수혜자</a:t>
            </a:r>
            <a:endParaRPr lang="en-US" altLang="ko-KR" sz="1200" spc="-20" dirty="0">
              <a:solidFill>
                <a:srgbClr val="FF0000"/>
              </a:solidFill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  <a:buFontTx/>
              <a:buChar char="-"/>
            </a:pPr>
            <a:r>
              <a:rPr lang="ko-KR" altLang="en-US" sz="1200" spc="-20" dirty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유통경로 등</a:t>
            </a:r>
            <a:endParaRPr lang="en-US" altLang="en-US" sz="1200" spc="-20" dirty="0">
              <a:solidFill>
                <a:srgbClr val="FF0000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6" name="TextBox 3"/>
          <p:cNvSpPr txBox="1"/>
          <p:nvPr/>
        </p:nvSpPr>
        <p:spPr>
          <a:xfrm>
            <a:off x="586534" y="1296005"/>
            <a:ext cx="116522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수익모델</a:t>
            </a:r>
          </a:p>
        </p:txBody>
      </p:sp>
    </p:spTree>
    <p:extLst>
      <p:ext uri="{BB962C8B-B14F-4D97-AF65-F5344CB8AC3E}">
        <p14:creationId xmlns:p14="http://schemas.microsoft.com/office/powerpoint/2010/main" val="11333210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427608" y="0"/>
            <a:ext cx="1264072" cy="1860138"/>
          </a:xfrm>
          <a:prstGeom prst="rect">
            <a:avLst/>
          </a:prstGeom>
          <a:solidFill>
            <a:srgbClr val="29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직사각형 2"/>
          <p:cNvSpPr/>
          <p:nvPr/>
        </p:nvSpPr>
        <p:spPr>
          <a:xfrm>
            <a:off x="2515965" y="934508"/>
            <a:ext cx="410876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800" dirty="0">
                <a:solidFill>
                  <a:srgbClr val="29D9C2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이해관계자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713953" y="762649"/>
            <a:ext cx="74571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36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04</a:t>
            </a:r>
            <a:endParaRPr lang="ko-KR" altLang="en-US" sz="3600" b="1" dirty="0">
              <a:solidFill>
                <a:schemeClr val="bg1"/>
              </a:solidFill>
            </a:endParaRPr>
          </a:p>
        </p:txBody>
      </p:sp>
      <p:sp>
        <p:nvSpPr>
          <p:cNvPr id="5" name="TextBox 2"/>
          <p:cNvSpPr txBox="1"/>
          <p:nvPr/>
        </p:nvSpPr>
        <p:spPr>
          <a:xfrm>
            <a:off x="1852734" y="0"/>
            <a:ext cx="2582105" cy="6140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FontTx/>
              <a:buChar char="-"/>
            </a:pPr>
            <a:r>
              <a:rPr altLang="en-US" sz="1200" spc="-20" dirty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소셜미션 및 사업을 진행하기 </a:t>
            </a:r>
            <a:r>
              <a:rPr altLang="en-US" sz="1200" spc="-20" dirty="0" err="1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위한</a:t>
            </a:r>
            <a:r>
              <a:rPr altLang="en-US" sz="1200" spc="-20" dirty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1200" spc="-20" dirty="0" err="1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창업팀</a:t>
            </a:r>
            <a:r>
              <a:rPr lang="ko-KR" altLang="en-US" sz="1200" spc="-20" dirty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r>
              <a:rPr altLang="en-US" sz="1200" spc="-20" dirty="0" err="1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네트워크</a:t>
            </a:r>
            <a:r>
              <a:rPr altLang="en-US" sz="1200" spc="-20" dirty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 역량</a:t>
            </a:r>
            <a:r>
              <a:rPr lang="en-US" altLang="ko-KR" sz="1200" spc="-20" dirty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/</a:t>
            </a:r>
            <a:r>
              <a:rPr lang="ko-KR" altLang="en-US" sz="1200" spc="-20" dirty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구성원 역량</a:t>
            </a:r>
            <a:endParaRPr lang="en-US" altLang="en-US" sz="1200" spc="-20" dirty="0">
              <a:solidFill>
                <a:srgbClr val="FF0000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6" name="TextBox 3"/>
          <p:cNvSpPr txBox="1"/>
          <p:nvPr/>
        </p:nvSpPr>
        <p:spPr>
          <a:xfrm>
            <a:off x="586534" y="1296005"/>
            <a:ext cx="116522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이해관계자</a:t>
            </a:r>
          </a:p>
        </p:txBody>
      </p:sp>
    </p:spTree>
    <p:extLst>
      <p:ext uri="{BB962C8B-B14F-4D97-AF65-F5344CB8AC3E}">
        <p14:creationId xmlns:p14="http://schemas.microsoft.com/office/powerpoint/2010/main" val="17148584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427608" y="0"/>
            <a:ext cx="1264072" cy="1860138"/>
          </a:xfrm>
          <a:prstGeom prst="rect">
            <a:avLst/>
          </a:prstGeom>
          <a:solidFill>
            <a:srgbClr val="29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직사각형 2"/>
          <p:cNvSpPr/>
          <p:nvPr/>
        </p:nvSpPr>
        <p:spPr>
          <a:xfrm>
            <a:off x="2515965" y="934508"/>
            <a:ext cx="410876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800" dirty="0">
                <a:solidFill>
                  <a:srgbClr val="29D9C2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사업추진계획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713953" y="762649"/>
            <a:ext cx="74571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36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05</a:t>
            </a:r>
            <a:endParaRPr lang="ko-KR" altLang="en-US" sz="3600" b="1" dirty="0">
              <a:solidFill>
                <a:schemeClr val="bg1"/>
              </a:solidFill>
            </a:endParaRPr>
          </a:p>
        </p:txBody>
      </p:sp>
      <p:sp>
        <p:nvSpPr>
          <p:cNvPr id="5" name="TextBox 2"/>
          <p:cNvSpPr txBox="1"/>
          <p:nvPr/>
        </p:nvSpPr>
        <p:spPr>
          <a:xfrm>
            <a:off x="4821011" y="191405"/>
            <a:ext cx="285866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FontTx/>
              <a:buChar char="-"/>
            </a:pPr>
            <a:r>
              <a:rPr altLang="en-US" sz="1200" spc="-20" dirty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법인설립예정일 또는 법인 전환 일</a:t>
            </a:r>
            <a:endParaRPr lang="en-US" altLang="en-US" sz="1200" spc="-20" dirty="0">
              <a:solidFill>
                <a:srgbClr val="FF0000"/>
              </a:solidFill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  <a:buFontTx/>
              <a:buChar char="-"/>
            </a:pPr>
            <a:r>
              <a:rPr altLang="en-US" sz="1200" spc="-20" dirty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고용 및 매출 발생 시기</a:t>
            </a:r>
            <a:endParaRPr lang="en-US" altLang="en-US" sz="1200" spc="-20" dirty="0">
              <a:solidFill>
                <a:srgbClr val="FF0000"/>
              </a:solidFill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  <a:buFontTx/>
              <a:buChar char="-"/>
            </a:pPr>
            <a:r>
              <a:rPr lang="en-US" altLang="ko-KR" sz="1200" spc="-20" dirty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(</a:t>
            </a:r>
            <a:r>
              <a:rPr altLang="en-US" sz="1200" spc="-20" dirty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예비</a:t>
            </a:r>
            <a:r>
              <a:rPr lang="en-US" altLang="en-US" sz="1200" spc="-20" dirty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)</a:t>
            </a:r>
            <a:r>
              <a:rPr altLang="en-US" sz="1200" spc="-20" dirty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사회적기업 진입계획</a:t>
            </a:r>
            <a:endParaRPr lang="en-US" altLang="en-US" sz="1200" spc="-20" dirty="0">
              <a:solidFill>
                <a:srgbClr val="FF0000"/>
              </a:solidFill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  <a:buFontTx/>
              <a:buChar char="-"/>
            </a:pPr>
            <a:r>
              <a:rPr altLang="en-US" sz="1200" spc="-20" dirty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육성사업 목표</a:t>
            </a:r>
            <a:endParaRPr lang="en-US" altLang="en-US" sz="1200" spc="-20" dirty="0">
              <a:solidFill>
                <a:srgbClr val="FF0000"/>
              </a:solidFill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  <a:buFontTx/>
              <a:buChar char="-"/>
            </a:pPr>
            <a:r>
              <a:rPr altLang="en-US" sz="1200" spc="-20" dirty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향후 목표 추진계획</a:t>
            </a:r>
            <a:endParaRPr lang="ko-KR" altLang="en-US" sz="1200" spc="-20" dirty="0">
              <a:solidFill>
                <a:srgbClr val="FF0000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6" name="TextBox 3"/>
          <p:cNvSpPr txBox="1"/>
          <p:nvPr/>
        </p:nvSpPr>
        <p:spPr>
          <a:xfrm>
            <a:off x="586534" y="1296005"/>
            <a:ext cx="116522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추진계획</a:t>
            </a:r>
          </a:p>
        </p:txBody>
      </p:sp>
    </p:spTree>
    <p:extLst>
      <p:ext uri="{BB962C8B-B14F-4D97-AF65-F5344CB8AC3E}">
        <p14:creationId xmlns:p14="http://schemas.microsoft.com/office/powerpoint/2010/main" val="5276855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</TotalTime>
  <Words>95</Words>
  <Application>Microsoft Office PowerPoint</Application>
  <PresentationFormat>화면 슬라이드 쇼(4:3)</PresentationFormat>
  <Paragraphs>35</Paragraphs>
  <Slides>7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4" baseType="lpstr">
      <vt:lpstr>나눔고딕</vt:lpstr>
      <vt:lpstr>나눔고딕 ExtraBold</vt:lpstr>
      <vt:lpstr>맑은 고딕</vt:lpstr>
      <vt:lpstr>Arial</vt:lpstr>
      <vt:lpstr>Calibri</vt:lpstr>
      <vt:lpstr>Calibri Light</vt:lpstr>
      <vt:lpstr>Office 테마</vt:lpstr>
      <vt:lpstr>창업팀명 기입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송승민</dc:creator>
  <cp:lastModifiedBy>user</cp:lastModifiedBy>
  <cp:revision>6</cp:revision>
  <dcterms:created xsi:type="dcterms:W3CDTF">2017-01-23T15:21:26Z</dcterms:created>
  <dcterms:modified xsi:type="dcterms:W3CDTF">2020-10-07T03:54:31Z</dcterms:modified>
</cp:coreProperties>
</file>